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6866-91FA-43CF-88CE-E1805DCF1448}" type="datetime1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2BB6-67D9-40D9-ABFB-0018E60D22F5}" type="datetime1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1C95-FC84-49F6-BE2A-64C54E7FCE87}" type="datetime1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E16B-1535-41CE-A673-1DAE20FDF4DD}" type="datetime1">
              <a:rPr lang="en-US" smtClean="0"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3EFA3-AA05-44A8-B8F2-A1C8C8A13170}" type="datetime1">
              <a:rPr lang="en-US" smtClean="0"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AB93AA57-0B65-43C0-BBDD-613FB8028384}" type="datetime1">
              <a:rPr lang="en-US" smtClean="0"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The Great Controversy Continues on Planet Earth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The Great Controversy Continues on Planet Earth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Part 2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Read Romans 7:14-19</a:t>
            </a:r>
          </a:p>
          <a:p>
            <a:endParaRPr lang="en-US" sz="2400" dirty="0" smtClean="0"/>
          </a:p>
          <a:p>
            <a:pPr lvl="2"/>
            <a:r>
              <a:rPr lang="en-US" sz="2600" dirty="0" smtClean="0"/>
              <a:t>How many of you can identify with Paul?</a:t>
            </a:r>
          </a:p>
          <a:p>
            <a:pPr lvl="2"/>
            <a:r>
              <a:rPr lang="en-US" sz="2600" dirty="0" smtClean="0"/>
              <a:t>How many find yourselves feeling as he does?</a:t>
            </a:r>
          </a:p>
          <a:p>
            <a:pPr lvl="2"/>
            <a:r>
              <a:rPr lang="en-US" sz="2600" dirty="0" smtClean="0"/>
              <a:t>Why do we so often find it so difficult to resist Satan’s temptations?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4137-E0BD-49B7-B45C-DAD7052A20CC}" type="datetime1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Great Controversy Continues on </a:t>
            </a:r>
            <a:r>
              <a:rPr lang="en-US" smtClean="0"/>
              <a:t>Planet </a:t>
            </a:r>
            <a:r>
              <a:rPr lang="en-US" smtClean="0"/>
              <a:t>Earth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Read Romans James 1:14</a:t>
            </a:r>
          </a:p>
          <a:p>
            <a:endParaRPr lang="en-US" sz="2400" dirty="0" smtClean="0"/>
          </a:p>
          <a:p>
            <a:pPr lvl="2"/>
            <a:r>
              <a:rPr lang="en-US" sz="2600" dirty="0" smtClean="0"/>
              <a:t>What does James say is the reason we so easily give in the Satan’s </a:t>
            </a:r>
            <a:r>
              <a:rPr lang="en-US" sz="2600" smtClean="0"/>
              <a:t>temptations?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C200-F283-41F8-97C9-21692AB0F012}" type="datetime1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strategies does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Satan use consistently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in carrying forward his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rebellion on earth?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A7F3-A7AF-4879-8255-E33E5A68BCAA}" type="datetime1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is the “new covenant”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and has it been in operation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ever since sin began?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E4FD-088A-4021-B47C-332C2C7DCCCD}" type="datetime1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In what ways did Israel fail to be God’s witnesses?</a:t>
            </a:r>
          </a:p>
          <a:p>
            <a:endParaRPr lang="en-US" dirty="0" smtClean="0">
              <a:solidFill>
                <a:srgbClr val="C7EAFB"/>
              </a:solidFill>
            </a:endParaRPr>
          </a:p>
          <a:p>
            <a:r>
              <a:rPr lang="en-US" dirty="0" smtClean="0">
                <a:solidFill>
                  <a:srgbClr val="C7EAFB"/>
                </a:solidFill>
              </a:rPr>
              <a:t>How can we avoid making the same mistakes?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6475-D458-4F5D-BF9E-6E9DDACABDDA}" type="datetime1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159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Great Controversy Continues on Planet Earth Part 2</vt:lpstr>
      <vt:lpstr>Slide 2</vt:lpstr>
      <vt:lpstr>Slide 3</vt:lpstr>
      <vt:lpstr>Slide 4</vt:lpstr>
      <vt:lpstr>Slide 5</vt:lpstr>
      <vt:lpstr>Slide 6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21</cp:revision>
  <dcterms:created xsi:type="dcterms:W3CDTF">2012-01-02T16:47:39Z</dcterms:created>
  <dcterms:modified xsi:type="dcterms:W3CDTF">2012-01-05T20:24:20Z</dcterms:modified>
</cp:coreProperties>
</file>